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8" r:id="rId2"/>
    <p:sldId id="292" r:id="rId3"/>
    <p:sldId id="293" r:id="rId4"/>
    <p:sldId id="294" r:id="rId5"/>
    <p:sldId id="278" r:id="rId6"/>
    <p:sldId id="279" r:id="rId7"/>
    <p:sldId id="307" r:id="rId8"/>
    <p:sldId id="308" r:id="rId9"/>
    <p:sldId id="295" r:id="rId10"/>
    <p:sldId id="314" r:id="rId11"/>
    <p:sldId id="315" r:id="rId12"/>
    <p:sldId id="296" r:id="rId13"/>
    <p:sldId id="297" r:id="rId14"/>
    <p:sldId id="298" r:id="rId15"/>
    <p:sldId id="299" r:id="rId16"/>
    <p:sldId id="316" r:id="rId17"/>
    <p:sldId id="317" r:id="rId18"/>
    <p:sldId id="300" r:id="rId19"/>
    <p:sldId id="301" r:id="rId20"/>
    <p:sldId id="302" r:id="rId21"/>
    <p:sldId id="309" r:id="rId22"/>
    <p:sldId id="310" r:id="rId23"/>
    <p:sldId id="311" r:id="rId24"/>
    <p:sldId id="312" r:id="rId25"/>
    <p:sldId id="31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4075" autoAdjust="0"/>
  </p:normalViewPr>
  <p:slideViewPr>
    <p:cSldViewPr>
      <p:cViewPr>
        <p:scale>
          <a:sx n="83" d="100"/>
          <a:sy n="83" d="100"/>
        </p:scale>
        <p:origin x="-14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619C5-4336-4871-A08D-B46D194D324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CBCA8-3329-4DCD-89E1-2377B5A37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4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BCA8-3329-4DCD-89E1-2377B5A376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7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BCA8-3329-4DCD-89E1-2377B5A376A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BCA8-3329-4DCD-89E1-2377B5A376A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7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5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03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3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7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15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86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Пользователь\Documents\Презентации\Пользовательские шаблоны Office\300 шаблонов для создания слайдов\template-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Презентации\Пользовательские шаблоны Office\300 шаблонов для создания слайдов\template-1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2492896"/>
            <a:ext cx="813690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ЭЛЕКТРОННАЯ БИБЛИОТЕКА.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ПРИНЦИПЫ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РАБОТЫ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596" y="3789040"/>
            <a:ext cx="7272808" cy="9689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Алгоритм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действий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57594" y="908720"/>
            <a:ext cx="727280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Научно-техническая библиотека БГАРФ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35596" y="5891072"/>
            <a:ext cx="7272808" cy="757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Калининград, 2023</a:t>
            </a:r>
            <a:endParaRPr lang="ru-RU" sz="24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C:\Users\Пользователь\Desktop\ЭБС 2022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1286"/>
            <a:ext cx="9144000" cy="4148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175" y="210613"/>
            <a:ext cx="310341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436096" y="3861048"/>
            <a:ext cx="0" cy="79787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8172400" y="3861048"/>
            <a:ext cx="0" cy="79787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915343" y="3861048"/>
            <a:ext cx="0" cy="79787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26096" y="3465741"/>
            <a:ext cx="3312368" cy="6171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поиска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35076" r="792"/>
          <a:stretch/>
        </p:blipFill>
        <p:spPr bwMode="auto">
          <a:xfrm>
            <a:off x="2808512" y="4857654"/>
            <a:ext cx="3419672" cy="30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r="1515" b="17312"/>
          <a:stretch/>
        </p:blipFill>
        <p:spPr bwMode="auto">
          <a:xfrm>
            <a:off x="6257170" y="4857654"/>
            <a:ext cx="1464485" cy="49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7" r="3012" b="5476"/>
          <a:stretch/>
        </p:blipFill>
        <p:spPr bwMode="auto">
          <a:xfrm>
            <a:off x="7745876" y="4857654"/>
            <a:ext cx="792089" cy="22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4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ЭБС 2022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6" y="1205878"/>
            <a:ext cx="9159786" cy="4671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175" y="210613"/>
            <a:ext cx="376404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ИЛИ ПЕЧАТЬ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7013579" y="2564904"/>
            <a:ext cx="0" cy="244827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53439" y="3356992"/>
            <a:ext cx="2520280" cy="6171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или распечатать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ЭБС 2022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1598"/>
            <a:ext cx="9143999" cy="451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175" y="210613"/>
            <a:ext cx="285757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ЛИТЕРАТУРЫ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95536" y="2348880"/>
            <a:ext cx="2952328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347864" y="2168860"/>
            <a:ext cx="2448272" cy="36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литературы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79512" y="1412776"/>
            <a:ext cx="0" cy="86409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175" y="210613"/>
            <a:ext cx="285757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ЛИТЕРАТУРЫ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509585"/>
            <a:ext cx="2448272" cy="5426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абонемента для получения литературы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707904" y="2780928"/>
            <a:ext cx="172819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745902" y="3429000"/>
            <a:ext cx="0" cy="64807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323528" y="1916832"/>
            <a:ext cx="842493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09798" y="4077073"/>
            <a:ext cx="1872208" cy="36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6"/>
          <a:stretch/>
        </p:blipFill>
        <p:spPr bwMode="auto">
          <a:xfrm>
            <a:off x="-11798" y="1262616"/>
            <a:ext cx="9152294" cy="4479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23728" y="2240868"/>
            <a:ext cx="2952328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76056" y="2016499"/>
            <a:ext cx="3096344" cy="11964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абонемента для заказа литературы: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Читальный зал;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Абонемент научной литературы;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Абонемент учебной литературы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" b="5108"/>
          <a:stretch/>
        </p:blipFill>
        <p:spPr bwMode="auto">
          <a:xfrm>
            <a:off x="0" y="1254069"/>
            <a:ext cx="9140496" cy="498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175" y="210613"/>
            <a:ext cx="285757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ЛИТЕРАТУРЫ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509585"/>
            <a:ext cx="2448272" cy="5426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абонемента для получения литературы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707904" y="2780928"/>
            <a:ext cx="172819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745902" y="3429000"/>
            <a:ext cx="0" cy="64807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323528" y="1916832"/>
            <a:ext cx="842493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09798" y="4077073"/>
            <a:ext cx="1872208" cy="36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082"/>
            <a:ext cx="9144000" cy="5068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5508104" y="1844824"/>
            <a:ext cx="504056" cy="216024"/>
          </a:xfrm>
          <a:prstGeom prst="round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" t="11305" r="39173" b="58777"/>
          <a:stretch/>
        </p:blipFill>
        <p:spPr bwMode="auto">
          <a:xfrm>
            <a:off x="0" y="1254069"/>
            <a:ext cx="5219272" cy="167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 bwMode="auto">
          <a:xfrm>
            <a:off x="5533630" y="2492817"/>
            <a:ext cx="55053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 bwMode="auto">
          <a:xfrm>
            <a:off x="3121752" y="1688599"/>
            <a:ext cx="2314344" cy="804218"/>
          </a:xfrm>
          <a:prstGeom prst="bentConnector3">
            <a:avLst>
              <a:gd name="adj1" fmla="val 50000"/>
            </a:avLst>
          </a:prstGeom>
          <a:ln w="19050">
            <a:headEnd type="arrow"/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1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" t="8119" r="257" b="6084"/>
          <a:stretch/>
        </p:blipFill>
        <p:spPr bwMode="auto">
          <a:xfrm>
            <a:off x="-12918" y="1254069"/>
            <a:ext cx="9156917" cy="4926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175" y="210613"/>
            <a:ext cx="285757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ЛИТЕРАТУРЫ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87624" y="2799366"/>
            <a:ext cx="2448272" cy="7016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списка заказанных изданий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877"/>
            <a:ext cx="9167390" cy="5031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175" y="210613"/>
            <a:ext cx="310341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7589" y="5733255"/>
            <a:ext cx="3528392" cy="6171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(постраничный просмотр)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403648" y="5949280"/>
            <a:ext cx="1983831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059832" y="764704"/>
            <a:ext cx="3528392" cy="4411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данных: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Полнотекстовые издания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877"/>
            <a:ext cx="9167390" cy="5031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175" y="210613"/>
            <a:ext cx="310341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403648" y="5949280"/>
            <a:ext cx="1983831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059832" y="764704"/>
            <a:ext cx="3528392" cy="4411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данных: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Полнотекстовые издания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0" y="1412776"/>
            <a:ext cx="8874987" cy="4348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67589" y="5733255"/>
            <a:ext cx="3528392" cy="6171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(постраничный просмотр)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4" r="1025" b="3412"/>
          <a:stretch/>
        </p:blipFill>
        <p:spPr bwMode="auto">
          <a:xfrm>
            <a:off x="0" y="1287082"/>
            <a:ext cx="9144000" cy="4590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175" y="210613"/>
            <a:ext cx="249337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ИЗДАНИЙ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776626"/>
            <a:ext cx="4536504" cy="6171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– это строка поиска литературы по определенным общим параметрам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072395" y="5085183"/>
            <a:ext cx="2059447" cy="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 bwMode="auto">
          <a:xfrm>
            <a:off x="6660232" y="1822748"/>
            <a:ext cx="504056" cy="216024"/>
          </a:xfrm>
          <a:prstGeom prst="round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9" r="898" b="3553"/>
          <a:stretch/>
        </p:blipFill>
        <p:spPr bwMode="auto">
          <a:xfrm>
            <a:off x="0" y="1287084"/>
            <a:ext cx="9144000" cy="4527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175" y="210613"/>
            <a:ext cx="249337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ИЗДАНИЙ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42043" y="4920643"/>
            <a:ext cx="2636375" cy="6171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поиска Коллекция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971600" y="5229200"/>
            <a:ext cx="4370443" cy="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 bwMode="auto">
          <a:xfrm>
            <a:off x="6660232" y="2018324"/>
            <a:ext cx="504056" cy="216024"/>
          </a:xfrm>
          <a:prstGeom prst="round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Пользователь\Desktop\ЭБС 2022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6763"/>
            <a:ext cx="9144000" cy="45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175" y="210613"/>
            <a:ext cx="328378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СТРАНИЦА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9701" y="4104092"/>
            <a:ext cx="2247133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14078" y="3717032"/>
            <a:ext cx="57606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4238248" y="3701028"/>
            <a:ext cx="57606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 flipV="1">
            <a:off x="8460432" y="3716732"/>
            <a:ext cx="504056" cy="3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38789" y="1943054"/>
            <a:ext cx="2324105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умолчанию)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175" y="1943054"/>
            <a:ext cx="2247133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читательского билета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 flipV="1">
            <a:off x="2716205" y="3717032"/>
            <a:ext cx="0" cy="583214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 bwMode="auto">
          <a:xfrm>
            <a:off x="6171006" y="3717032"/>
            <a:ext cx="914400" cy="14904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7" name="Прямая со стрелкой 1036"/>
          <p:cNvCxnSpPr/>
          <p:nvPr/>
        </p:nvCxnSpPr>
        <p:spPr bwMode="auto">
          <a:xfrm>
            <a:off x="6171006" y="4342610"/>
            <a:ext cx="914400" cy="914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9" name="Прямая со стрелкой 1038"/>
          <p:cNvCxnSpPr/>
          <p:nvPr/>
        </p:nvCxnSpPr>
        <p:spPr bwMode="auto">
          <a:xfrm flipV="1">
            <a:off x="6300192" y="3717032"/>
            <a:ext cx="0" cy="625578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/>
          <p:nvPr/>
        </p:nvCxnSpPr>
        <p:spPr bwMode="auto">
          <a:xfrm>
            <a:off x="5636834" y="434261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" name="Прямая соединительная линия 1043"/>
          <p:cNvCxnSpPr/>
          <p:nvPr/>
        </p:nvCxnSpPr>
        <p:spPr bwMode="auto">
          <a:xfrm>
            <a:off x="5636834" y="4342610"/>
            <a:ext cx="663358" cy="0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/>
          <p:nvPr/>
        </p:nvCxnSpPr>
        <p:spPr bwMode="auto">
          <a:xfrm flipH="1">
            <a:off x="2699792" y="4309990"/>
            <a:ext cx="689910" cy="0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>
            <a:off x="1835696" y="2519118"/>
            <a:ext cx="0" cy="987777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>
            <a:off x="7164288" y="2519118"/>
            <a:ext cx="0" cy="987777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044747" y="4811210"/>
            <a:ext cx="2923766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можно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поменять 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формуляре читателя</a:t>
            </a:r>
            <a:endPara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175" y="210613"/>
            <a:ext cx="249337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ИЗДАНИЙ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42044" y="4704618"/>
            <a:ext cx="2636375" cy="6171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поиска Коллекция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971601" y="5013175"/>
            <a:ext cx="4370443" cy="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 bwMode="auto">
          <a:xfrm>
            <a:off x="6660232" y="1822748"/>
            <a:ext cx="504056" cy="216024"/>
          </a:xfrm>
          <a:prstGeom prst="round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084"/>
            <a:ext cx="9144000" cy="444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47864" y="2899979"/>
            <a:ext cx="1962218" cy="5015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поиска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827584" y="2564904"/>
            <a:ext cx="7920880" cy="0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 bwMode="auto">
          <a:xfrm flipH="1">
            <a:off x="1835696" y="3150772"/>
            <a:ext cx="1512168" cy="0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1594756" y="3150772"/>
            <a:ext cx="168932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179512" y="1988840"/>
            <a:ext cx="141069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082"/>
            <a:ext cx="9144000" cy="4270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5271" y="4858897"/>
            <a:ext cx="2834881" cy="7406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возможности для отбора литературы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дисциплинам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971600" y="5229200"/>
            <a:ext cx="208823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660232" y="1952886"/>
            <a:ext cx="504056" cy="216024"/>
          </a:xfrm>
          <a:prstGeom prst="round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75" y="210613"/>
            <a:ext cx="552721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СРЕДСТВА ПОИСКА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r="1031" b="4595"/>
          <a:stretch/>
        </p:blipFill>
        <p:spPr bwMode="auto">
          <a:xfrm>
            <a:off x="360" y="1196752"/>
            <a:ext cx="9143639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175" y="210613"/>
            <a:ext cx="552721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СРЕДСТВА ПОИСКА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1260" y="1484784"/>
            <a:ext cx="3465076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поиск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списка литературы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987824" y="1844824"/>
            <a:ext cx="1028272" cy="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r="1215" b="4919"/>
          <a:stretch/>
        </p:blipFill>
        <p:spPr bwMode="auto">
          <a:xfrm>
            <a:off x="3947" y="1181196"/>
            <a:ext cx="9144001" cy="4283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Прямая со стрелкой 55"/>
          <p:cNvCxnSpPr/>
          <p:nvPr/>
        </p:nvCxnSpPr>
        <p:spPr bwMode="auto">
          <a:xfrm flipV="1">
            <a:off x="1475656" y="3717032"/>
            <a:ext cx="0" cy="576064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67542" y="4293095"/>
            <a:ext cx="1756673" cy="5120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коллекций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 bwMode="auto">
          <a:xfrm flipV="1">
            <a:off x="3067908" y="3948352"/>
            <a:ext cx="0" cy="600778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732240" y="1252467"/>
            <a:ext cx="504056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 flipH="1">
            <a:off x="2224215" y="4549130"/>
            <a:ext cx="843693" cy="0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4175" y="210613"/>
            <a:ext cx="552721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СРЕДСТВА ПОИСКА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965" b="4482"/>
          <a:stretch/>
        </p:blipFill>
        <p:spPr bwMode="auto">
          <a:xfrm>
            <a:off x="3946" y="1173372"/>
            <a:ext cx="9144001" cy="4344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22093" y="2973686"/>
            <a:ext cx="1744343" cy="8066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литература по дисциплинам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 bwMode="auto">
          <a:xfrm flipH="1">
            <a:off x="1560664" y="2676923"/>
            <a:ext cx="4243547" cy="0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5800077" y="2676923"/>
            <a:ext cx="0" cy="296763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922093" y="4149080"/>
            <a:ext cx="1744343" cy="5120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 литературы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H="1">
            <a:off x="678546" y="4415037"/>
            <a:ext cx="4243547" cy="0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4175" y="210613"/>
            <a:ext cx="2851743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ПОИСКА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2" b="4654"/>
          <a:stretch/>
        </p:blipFill>
        <p:spPr bwMode="auto">
          <a:xfrm>
            <a:off x="0" y="1259782"/>
            <a:ext cx="9144000" cy="4290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4175" y="210613"/>
            <a:ext cx="285757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ЛИТЕРАТУРЫ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H="1" flipV="1">
            <a:off x="5736338" y="4301109"/>
            <a:ext cx="4134" cy="535656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4166" y="3789040"/>
            <a:ext cx="1940082" cy="5120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выбранный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абонемент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1"/>
          </p:cNvCxnSpPr>
          <p:nvPr/>
        </p:nvCxnSpPr>
        <p:spPr bwMode="auto">
          <a:xfrm flipH="1">
            <a:off x="2123728" y="4045075"/>
            <a:ext cx="2740438" cy="0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 bwMode="auto">
          <a:xfrm flipH="1">
            <a:off x="2847943" y="4836765"/>
            <a:ext cx="2892529" cy="0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8" b="4617"/>
          <a:stretch/>
        </p:blipFill>
        <p:spPr bwMode="auto">
          <a:xfrm>
            <a:off x="0" y="1252566"/>
            <a:ext cx="9144000" cy="430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175" y="210613"/>
            <a:ext cx="328378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СТРАНИЦА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0" name="Прямая со стрелкой 1029"/>
          <p:cNvCxnSpPr/>
          <p:nvPr/>
        </p:nvCxnSpPr>
        <p:spPr bwMode="auto">
          <a:xfrm>
            <a:off x="6171006" y="3717032"/>
            <a:ext cx="914400" cy="14904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7" name="Прямая со стрелкой 1036"/>
          <p:cNvCxnSpPr/>
          <p:nvPr/>
        </p:nvCxnSpPr>
        <p:spPr bwMode="auto">
          <a:xfrm>
            <a:off x="6171006" y="4342610"/>
            <a:ext cx="914400" cy="914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2" name="Прямая соединительная линия 1041"/>
          <p:cNvCxnSpPr/>
          <p:nvPr/>
        </p:nvCxnSpPr>
        <p:spPr bwMode="auto">
          <a:xfrm>
            <a:off x="5636834" y="434261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" name="Прямая соединительная линия 1043"/>
          <p:cNvCxnSpPr/>
          <p:nvPr/>
        </p:nvCxnSpPr>
        <p:spPr bwMode="auto">
          <a:xfrm>
            <a:off x="5636834" y="4342610"/>
            <a:ext cx="663358" cy="0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970467" y="4054578"/>
            <a:ext cx="2247133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онлайн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>
            <a:off x="7956376" y="3933056"/>
            <a:ext cx="115212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8532440" y="3933056"/>
            <a:ext cx="0" cy="409554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7217600" y="4342610"/>
            <a:ext cx="1314840" cy="0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 flipH="1">
            <a:off x="4139952" y="4342610"/>
            <a:ext cx="830516" cy="0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ЭБС 2022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082"/>
            <a:ext cx="9155994" cy="4458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1" y="4221088"/>
            <a:ext cx="7344816" cy="1097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формуляре читателя есть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изменить пароль, а в случае утери, восстановить на стартовой странице или обратиться на абонементы отделов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обслуживания: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учебный, научный, художественный, читальный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175" y="210613"/>
            <a:ext cx="2165593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660232" y="1952836"/>
            <a:ext cx="504056" cy="216024"/>
          </a:xfrm>
          <a:prstGeom prst="round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827584" y="3645024"/>
            <a:ext cx="914400" cy="914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6912260" y="1508678"/>
            <a:ext cx="0" cy="264138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6912262" y="1508678"/>
            <a:ext cx="1116122" cy="2961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175" y="210613"/>
            <a:ext cx="370922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ПАРАМЕТРОВ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508104" y="1844824"/>
            <a:ext cx="504056" cy="216024"/>
          </a:xfrm>
          <a:prstGeom prst="round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082"/>
            <a:ext cx="9144000" cy="4270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3811" y="5064657"/>
            <a:ext cx="2636375" cy="6171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параметры постраничного просмотра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971600" y="5373213"/>
            <a:ext cx="2160239" cy="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 bwMode="auto">
          <a:xfrm>
            <a:off x="6660232" y="1952886"/>
            <a:ext cx="504056" cy="216024"/>
          </a:xfrm>
          <a:prstGeom prst="round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 r="1108" b="4660"/>
          <a:stretch/>
        </p:blipFill>
        <p:spPr bwMode="auto">
          <a:xfrm>
            <a:off x="1831" y="1273191"/>
            <a:ext cx="9151190" cy="4335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99087" y="2708920"/>
            <a:ext cx="1620180" cy="8589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параметров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flipV="1">
            <a:off x="4860032" y="2060848"/>
            <a:ext cx="0" cy="936104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4860032" y="2996952"/>
            <a:ext cx="339055" cy="0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16" name="Прямая со стрелкой 9215"/>
          <p:cNvCxnSpPr/>
          <p:nvPr/>
        </p:nvCxnSpPr>
        <p:spPr bwMode="auto">
          <a:xfrm flipV="1">
            <a:off x="7308304" y="2528900"/>
            <a:ext cx="0" cy="468052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21" name="Прямая со стрелкой 9220"/>
          <p:cNvCxnSpPr/>
          <p:nvPr/>
        </p:nvCxnSpPr>
        <p:spPr bwMode="auto">
          <a:xfrm flipV="1">
            <a:off x="7452320" y="2528900"/>
            <a:ext cx="0" cy="46805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Прямая соединительная линия 9236"/>
          <p:cNvCxnSpPr/>
          <p:nvPr/>
        </p:nvCxnSpPr>
        <p:spPr bwMode="auto">
          <a:xfrm>
            <a:off x="6819267" y="306896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Прямая соединительная линия 9238"/>
          <p:cNvCxnSpPr/>
          <p:nvPr/>
        </p:nvCxnSpPr>
        <p:spPr bwMode="auto">
          <a:xfrm>
            <a:off x="6835231" y="3011717"/>
            <a:ext cx="473073" cy="0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175" y="210613"/>
            <a:ext cx="370922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ПАРАМЕТРОВ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34" r="1155" b="5493"/>
          <a:stretch/>
        </p:blipFill>
        <p:spPr bwMode="auto">
          <a:xfrm>
            <a:off x="0" y="1267660"/>
            <a:ext cx="9144000" cy="4341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4175" y="210613"/>
            <a:ext cx="249337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ИЗДАНИЙ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660232" y="2022261"/>
            <a:ext cx="504056" cy="216024"/>
          </a:xfrm>
          <a:prstGeom prst="round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827584" y="3645024"/>
            <a:ext cx="914400" cy="914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 стрелкой 6"/>
          <p:cNvCxnSpPr/>
          <p:nvPr/>
        </p:nvCxnSpPr>
        <p:spPr bwMode="auto">
          <a:xfrm flipV="1">
            <a:off x="4829160" y="4365104"/>
            <a:ext cx="0" cy="686998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839787" y="5052101"/>
            <a:ext cx="1981018" cy="765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б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библиографического поиска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r="802" b="4285"/>
          <a:stretch/>
        </p:blipFill>
        <p:spPr bwMode="auto">
          <a:xfrm>
            <a:off x="0" y="1212212"/>
            <a:ext cx="9161311" cy="4352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4175" y="210613"/>
            <a:ext cx="249337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ИЗДАНИЙ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99546" y="2236354"/>
            <a:ext cx="1962218" cy="6444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поиска по ключевым словам</a:t>
            </a: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 flipV="1">
            <a:off x="4545179" y="1556792"/>
            <a:ext cx="0" cy="648072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99546" y="3789040"/>
            <a:ext cx="1962218" cy="5015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поиска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963622" y="3501008"/>
            <a:ext cx="8000866" cy="0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 flipV="1">
            <a:off x="4523701" y="3530636"/>
            <a:ext cx="0" cy="243228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Пользователь\Desktop\ЭБС 2022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849"/>
            <a:ext cx="9144001" cy="4470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4562229" y="1986256"/>
            <a:ext cx="0" cy="86409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5164750" y="2339203"/>
            <a:ext cx="3657038" cy="19354"/>
          </a:xfrm>
          <a:prstGeom prst="line">
            <a:avLst/>
          </a:prstGeom>
          <a:ln w="19050"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707904" y="1833450"/>
            <a:ext cx="0" cy="86409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02532" y="2132856"/>
            <a:ext cx="1962218" cy="8589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по автору, заглавию,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издания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175" y="210613"/>
            <a:ext cx="249337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ИЗДАНИЙ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8820472" y="1412777"/>
            <a:ext cx="1316" cy="926426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1547664" y="4077072"/>
            <a:ext cx="216024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 flipH="1">
            <a:off x="2339752" y="2348880"/>
            <a:ext cx="864096" cy="0"/>
          </a:xfrm>
          <a:prstGeom prst="straightConnector1">
            <a:avLst/>
          </a:prstGeom>
          <a:ln w="19050"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1072395" y="6093296"/>
            <a:ext cx="72728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© Научно-техническая библиотека БГАРФ</a:t>
            </a:r>
            <a:endParaRPr lang="ru-RU" sz="1600" b="1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Библиотека</Template>
  <TotalTime>1112</TotalTime>
  <Words>338</Words>
  <Application>Microsoft Office PowerPoint</Application>
  <PresentationFormat>Экран (4:3)</PresentationFormat>
  <Paragraphs>101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powerpoint-template-24</vt:lpstr>
      <vt:lpstr>ЭЛЕКТРОННАЯ БИБЛИОТЕКА. ПРИНЦИПЫ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123</cp:revision>
  <dcterms:created xsi:type="dcterms:W3CDTF">2019-12-12T07:36:29Z</dcterms:created>
  <dcterms:modified xsi:type="dcterms:W3CDTF">2023-03-13T09:10:25Z</dcterms:modified>
</cp:coreProperties>
</file>